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3" r:id="rId5"/>
    <p:sldId id="269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20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1C9B-1328-4188-9319-13CDFEB8579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EA03B-2F94-40FB-B9EC-ADA6C0C5B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5DEFD-6C06-46DC-A6F5-53DED1F833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1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3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6DBD-1740-494D-AA65-1CFCAE486A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4184-7D75-4C85-87F4-D4FF44A7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ing Fresh Hand Painted Sky Lawn Background Design, Painted, Fresh,  Spring Background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2" y="0"/>
            <a:ext cx="9146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9882" y="4684886"/>
            <a:ext cx="5189717" cy="106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02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9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3159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59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159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159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159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59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3159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59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Tuyết</a:t>
            </a:r>
            <a:r>
              <a:rPr kumimoji="0" lang="en-US" sz="3159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02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9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159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9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159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1/6</a:t>
            </a:r>
            <a:endParaRPr kumimoji="0" lang="en-US" sz="3159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299" y="1702231"/>
            <a:ext cx="65114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02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MOÂN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TIEÁNG VIEÄT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Happy Day Sun Sticker by Nhena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17" y="-334175"/>
            <a:ext cx="2146801" cy="28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toon Minimalistic Children S Day Poster Background, Cartoon, Simple,  Children S Day Background Imag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" y="1"/>
            <a:ext cx="9168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798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7)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89466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-152400"/>
            <a:ext cx="9149892" cy="6929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371" y="163286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ownloads\20210510_131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b="46645"/>
          <a:stretch/>
        </p:blipFill>
        <p:spPr bwMode="auto">
          <a:xfrm>
            <a:off x="728258" y="2362200"/>
            <a:ext cx="772994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1600" y="1752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( 3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" y="-68550"/>
            <a:ext cx="9149892" cy="6929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1" y="315686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098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chon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-152400"/>
            <a:ext cx="9149892" cy="6929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371" y="163286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ownloads\20210510_131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b="46645"/>
          <a:stretch/>
        </p:blipFill>
        <p:spPr bwMode="auto">
          <a:xfrm>
            <a:off x="728258" y="2057400"/>
            <a:ext cx="772994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524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69054" y="3714750"/>
            <a:ext cx="3584346" cy="19050"/>
          </a:xfrm>
          <a:prstGeom prst="line">
            <a:avLst/>
          </a:prstGeom>
          <a:ln w="28575">
            <a:solidFill>
              <a:srgbClr val="FF0000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9624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3962400"/>
            <a:ext cx="556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5914" y="2057400"/>
            <a:ext cx="599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12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5 Funny Cartoon Kids Pictures | Amazing Photos | Spanduk, Gambar,  Pendidik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875621"/>
            <a:ext cx="6705600" cy="2154761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Chaøo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taïm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bieät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em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188</Words>
  <Application>Microsoft Office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2021-02-21T04:35:22Z</dcterms:created>
  <dcterms:modified xsi:type="dcterms:W3CDTF">2021-05-10T08:30:30Z</dcterms:modified>
</cp:coreProperties>
</file>